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82BDC-1E17-405B-BAEE-76CDC5084DA3}" type="datetimeFigureOut">
              <a:rPr lang="es-AR" smtClean="0"/>
              <a:pPr/>
              <a:t>06/09/2018</a:t>
            </a:fld>
            <a:endParaRPr lang="es-AR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FDF-E8A8-4C98-A2EB-29C0B9EF819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82BDC-1E17-405B-BAEE-76CDC5084DA3}" type="datetimeFigureOut">
              <a:rPr lang="es-AR" smtClean="0"/>
              <a:pPr/>
              <a:t>06/09/2018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FDF-E8A8-4C98-A2EB-29C0B9EF819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82BDC-1E17-405B-BAEE-76CDC5084DA3}" type="datetimeFigureOut">
              <a:rPr lang="es-AR" smtClean="0"/>
              <a:pPr/>
              <a:t>06/09/2018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FDF-E8A8-4C98-A2EB-29C0B9EF819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82BDC-1E17-405B-BAEE-76CDC5084DA3}" type="datetimeFigureOut">
              <a:rPr lang="es-AR" smtClean="0"/>
              <a:pPr/>
              <a:t>06/09/2018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FDF-E8A8-4C98-A2EB-29C0B9EF819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82BDC-1E17-405B-BAEE-76CDC5084DA3}" type="datetimeFigureOut">
              <a:rPr lang="es-AR" smtClean="0"/>
              <a:pPr/>
              <a:t>06/09/2018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FDF-E8A8-4C98-A2EB-29C0B9EF819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82BDC-1E17-405B-BAEE-76CDC5084DA3}" type="datetimeFigureOut">
              <a:rPr lang="es-AR" smtClean="0"/>
              <a:pPr/>
              <a:t>06/09/2018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FDF-E8A8-4C98-A2EB-29C0B9EF819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82BDC-1E17-405B-BAEE-76CDC5084DA3}" type="datetimeFigureOut">
              <a:rPr lang="es-AR" smtClean="0"/>
              <a:pPr/>
              <a:t>06/09/2018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FDF-E8A8-4C98-A2EB-29C0B9EF819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82BDC-1E17-405B-BAEE-76CDC5084DA3}" type="datetimeFigureOut">
              <a:rPr lang="es-AR" smtClean="0"/>
              <a:pPr/>
              <a:t>06/09/2018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FDF-E8A8-4C98-A2EB-29C0B9EF819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82BDC-1E17-405B-BAEE-76CDC5084DA3}" type="datetimeFigureOut">
              <a:rPr lang="es-AR" smtClean="0"/>
              <a:pPr/>
              <a:t>06/09/2018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FDF-E8A8-4C98-A2EB-29C0B9EF819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82BDC-1E17-405B-BAEE-76CDC5084DA3}" type="datetimeFigureOut">
              <a:rPr lang="es-AR" smtClean="0"/>
              <a:pPr/>
              <a:t>06/09/2018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FDF-E8A8-4C98-A2EB-29C0B9EF819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82BDC-1E17-405B-BAEE-76CDC5084DA3}" type="datetimeFigureOut">
              <a:rPr lang="es-AR" smtClean="0"/>
              <a:pPr/>
              <a:t>06/09/2018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7E67FDF-E8A8-4C98-A2EB-29C0B9EF8192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F82BDC-1E17-405B-BAEE-76CDC5084DA3}" type="datetimeFigureOut">
              <a:rPr lang="es-AR" smtClean="0"/>
              <a:pPr/>
              <a:t>06/09/2018</a:t>
            </a:fld>
            <a:endParaRPr lang="es-AR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E67FDF-E8A8-4C98-A2EB-29C0B9EF8192}" type="slidenum">
              <a:rPr lang="es-AR" smtClean="0"/>
              <a:pPr/>
              <a:t>‹Nº›</a:t>
            </a:fld>
            <a:endParaRPr lang="es-AR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imagen puede contener: tex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5544616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      </a:t>
            </a:r>
            <a:r>
              <a:rPr lang="es-AR" u="sng" dirty="0" smtClean="0"/>
              <a:t>Diccionario del estudiante</a:t>
            </a:r>
            <a:endParaRPr lang="es-AR" u="sng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278" y="1935163"/>
            <a:ext cx="786216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rgbClr val="0070C0"/>
                </a:solidFill>
              </a:rPr>
              <a:t>   Oralidad, lectura y escritura</a:t>
            </a:r>
            <a:endParaRPr lang="es-AR" dirty="0">
              <a:solidFill>
                <a:srgbClr val="0070C0"/>
              </a:solidFill>
            </a:endParaRPr>
          </a:p>
        </p:txBody>
      </p:sp>
      <p:sp>
        <p:nvSpPr>
          <p:cNvPr id="5" name="4 Flecha abajo"/>
          <p:cNvSpPr/>
          <p:nvPr/>
        </p:nvSpPr>
        <p:spPr>
          <a:xfrm>
            <a:off x="4067944" y="249289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CuadroTexto"/>
          <p:cNvSpPr txBox="1"/>
          <p:nvPr/>
        </p:nvSpPr>
        <p:spPr>
          <a:xfrm>
            <a:off x="1691680" y="4005064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dirty="0" smtClean="0">
                <a:latin typeface="Arial Black" pitchFamily="34" charset="0"/>
                <a:cs typeface="Times New Roman" pitchFamily="18" charset="0"/>
              </a:rPr>
              <a:t>EJE TRANSVERSAL A TODAS LAS CÁTEDRAS DEL DISEÑO CURRICULAR DEL PROFESORADO DE EDUCACIÓN FÍSICA.</a:t>
            </a:r>
            <a:endParaRPr lang="es-AR" dirty="0"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000" dirty="0" smtClean="0"/>
              <a:t>¿Qué es la competencia comunicativa?</a:t>
            </a:r>
            <a:endParaRPr lang="es-AR" sz="40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/>
          <a:lstStyle/>
          <a:p>
            <a:pPr algn="just">
              <a:buNone/>
            </a:pPr>
            <a:r>
              <a:rPr lang="es-AR" dirty="0" smtClean="0"/>
              <a:t>   “Conjunto de habilidades y conocimientos que permiten que los hablantes de una comunidad lingüística pueden entenderse” (</a:t>
            </a:r>
            <a:r>
              <a:rPr lang="es-AR" dirty="0" err="1" smtClean="0"/>
              <a:t>Muschietti</a:t>
            </a:r>
            <a:r>
              <a:rPr lang="es-AR" dirty="0" smtClean="0"/>
              <a:t>, </a:t>
            </a:r>
            <a:r>
              <a:rPr lang="es-AR" dirty="0" err="1" smtClean="0"/>
              <a:t>Seoane</a:t>
            </a:r>
            <a:r>
              <a:rPr lang="es-AR" dirty="0" smtClean="0"/>
              <a:t> y </a:t>
            </a:r>
            <a:r>
              <a:rPr lang="es-AR" dirty="0" err="1" smtClean="0"/>
              <a:t>Zunino</a:t>
            </a:r>
            <a:r>
              <a:rPr lang="es-AR" dirty="0" smtClean="0"/>
              <a:t>, 2007:26)</a:t>
            </a:r>
            <a:endParaRPr lang="es-AR" dirty="0"/>
          </a:p>
        </p:txBody>
      </p:sp>
      <p:pic>
        <p:nvPicPr>
          <p:cNvPr id="18434" name="Picture 2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005064"/>
            <a:ext cx="5356870" cy="20421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u="sng" dirty="0" smtClean="0"/>
              <a:t>Género académico</a:t>
            </a:r>
            <a:endParaRPr lang="es-AR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AR" dirty="0" smtClean="0"/>
              <a:t>   Son los discursos que se producen en el ámbito universitario y científico.</a:t>
            </a:r>
          </a:p>
          <a:p>
            <a:pPr>
              <a:buNone/>
            </a:pPr>
            <a:endParaRPr lang="es-AR" dirty="0" smtClean="0"/>
          </a:p>
          <a:p>
            <a:r>
              <a:rPr lang="es-AR" dirty="0" smtClean="0"/>
              <a:t>Trabajos producidos por los alumnos.</a:t>
            </a:r>
          </a:p>
          <a:p>
            <a:r>
              <a:rPr lang="es-AR" dirty="0" smtClean="0"/>
              <a:t>Textos elaborados en la academia para la difusión del conocimiento científico.</a:t>
            </a:r>
          </a:p>
          <a:p>
            <a:r>
              <a:rPr lang="es-AR" dirty="0" smtClean="0"/>
              <a:t>Aquellos que acreditan la culminación de estudios de grado o de postgrado.</a:t>
            </a:r>
          </a:p>
          <a:p>
            <a:r>
              <a:rPr lang="es-AR" dirty="0" smtClean="0"/>
              <a:t>Trabajos para postular a una beca o informes de avance de algún proyecto de investigación.</a:t>
            </a:r>
          </a:p>
          <a:p>
            <a:endParaRPr lang="es-A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GÉNEROS DISCURSIVOS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AR" sz="3600" dirty="0" smtClean="0"/>
              <a:t>     Se denomina así a aquellos tipos de enunciados que comparten, de modo estable, su </a:t>
            </a:r>
            <a:r>
              <a:rPr lang="es-AR" sz="3600" i="1" dirty="0" smtClean="0"/>
              <a:t>contenido temático</a:t>
            </a:r>
            <a:r>
              <a:rPr lang="es-AR" sz="3600" dirty="0" smtClean="0"/>
              <a:t>, su </a:t>
            </a:r>
            <a:r>
              <a:rPr lang="es-AR" sz="3600" i="1" dirty="0" smtClean="0"/>
              <a:t>estilo verbal </a:t>
            </a:r>
            <a:r>
              <a:rPr lang="es-AR" sz="3600" dirty="0" smtClean="0"/>
              <a:t>y su </a:t>
            </a:r>
            <a:r>
              <a:rPr lang="es-AR" sz="3600" i="1" dirty="0" smtClean="0"/>
              <a:t>composición</a:t>
            </a:r>
            <a:r>
              <a:rPr lang="es-AR" sz="3600" dirty="0" smtClean="0"/>
              <a:t>.</a:t>
            </a:r>
            <a:endParaRPr lang="es-AR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184576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Corrección de errores ortográficos en todas las cátedras.</a:t>
            </a:r>
            <a:br>
              <a:rPr lang="es-AR" dirty="0" smtClean="0"/>
            </a:br>
            <a:r>
              <a:rPr lang="es-AR" dirty="0" smtClean="0"/>
              <a:t>Ejemplo: “q” en castellano es una letra, no reemplaza a “que”.</a:t>
            </a:r>
            <a:br>
              <a:rPr lang="es-AR" dirty="0" smtClean="0"/>
            </a:br>
            <a:r>
              <a:rPr lang="es-AR" dirty="0" smtClean="0"/>
              <a:t>Uso de tildes: escriben básquet sin tilde.</a:t>
            </a:r>
            <a:br>
              <a:rPr lang="es-AR" dirty="0" smtClean="0"/>
            </a:b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656184"/>
          </a:xfrm>
        </p:spPr>
        <p:txBody>
          <a:bodyPr>
            <a:normAutofit/>
          </a:bodyPr>
          <a:lstStyle/>
          <a:p>
            <a:r>
              <a:rPr lang="es-AR" dirty="0" smtClean="0"/>
              <a:t>Aulas virtuales como modalidad educativa.</a:t>
            </a:r>
            <a:endParaRPr lang="es-AR" dirty="0"/>
          </a:p>
        </p:txBody>
      </p:sp>
      <p:pic>
        <p:nvPicPr>
          <p:cNvPr id="15362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708920"/>
            <a:ext cx="3714750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u="sng" dirty="0" smtClean="0"/>
              <a:t>Presentación formal de los trabajos</a:t>
            </a:r>
            <a:endParaRPr lang="es-AR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168352"/>
          </a:xfrm>
        </p:spPr>
        <p:txBody>
          <a:bodyPr/>
          <a:lstStyle/>
          <a:p>
            <a:r>
              <a:rPr lang="es-AR" dirty="0" smtClean="0"/>
              <a:t>Carátulas con logo, nombre de cátedra y otros elementos que se enseñan en clase de TIC.</a:t>
            </a:r>
          </a:p>
          <a:p>
            <a:r>
              <a:rPr lang="es-AR" dirty="0" smtClean="0"/>
              <a:t>Justificar los márgenes.</a:t>
            </a:r>
          </a:p>
          <a:p>
            <a:r>
              <a:rPr lang="es-AR" dirty="0" smtClean="0"/>
              <a:t>Tener en cuenta encabezado y pie de página.</a:t>
            </a: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             www.rae.es</a:t>
            </a:r>
            <a:endParaRPr lang="es-A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278" y="1935163"/>
            <a:ext cx="7803444" cy="466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205</Words>
  <Application>Microsoft Office PowerPoint</Application>
  <PresentationFormat>Presentación en pantalla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Flujo</vt:lpstr>
      <vt:lpstr>Diapositiva 1</vt:lpstr>
      <vt:lpstr>   Oralidad, lectura y escritura</vt:lpstr>
      <vt:lpstr>¿Qué es la competencia comunicativa?</vt:lpstr>
      <vt:lpstr>Género académico</vt:lpstr>
      <vt:lpstr>GÉNEROS DISCURSIVOS</vt:lpstr>
      <vt:lpstr>Corrección de errores ortográficos en todas las cátedras. Ejemplo: “q” en castellano es una letra, no reemplaza a “que”. Uso de tildes: escriben básquet sin tilde. </vt:lpstr>
      <vt:lpstr>Aulas virtuales como modalidad educativa.</vt:lpstr>
      <vt:lpstr>Presentación formal de los trabajos</vt:lpstr>
      <vt:lpstr>             www.rae.es</vt:lpstr>
      <vt:lpstr>      Diccionario del estudiante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IESP – PROFESORADO DE                            EDUCACIÓN FÍSICA</dc:title>
  <dc:creator>AIO</dc:creator>
  <cp:lastModifiedBy>AIO</cp:lastModifiedBy>
  <cp:revision>15</cp:revision>
  <dcterms:created xsi:type="dcterms:W3CDTF">2018-09-06T14:25:37Z</dcterms:created>
  <dcterms:modified xsi:type="dcterms:W3CDTF">2018-09-06T16:38:37Z</dcterms:modified>
</cp:coreProperties>
</file>